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3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39543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ночью 1-6,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91861" y="2210244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7654" y="303987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386373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Гафурова-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Кенесова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22804</TotalTime>
  <Words>719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3652</cp:revision>
  <cp:lastPrinted>2021-10-18T15:52:53Z</cp:lastPrinted>
  <dcterms:created xsi:type="dcterms:W3CDTF">2018-03-27T06:03:00Z</dcterms:created>
  <dcterms:modified xsi:type="dcterms:W3CDTF">2025-07-02T08:41:18Z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