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>
        <p:scale>
          <a:sx n="130" d="100"/>
          <a:sy n="130" d="100"/>
        </p:scale>
        <p:origin x="-2748" y="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183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северо-восточный 3-8 м/с. Температура воздуха ночью 19-21 тепла, днем сильная жара 34-36 градусов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04 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198352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04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25438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6074</cp:revision>
  <cp:lastPrinted>2021-07-01T09:11:30Z</cp:lastPrinted>
  <dcterms:created xsi:type="dcterms:W3CDTF">2018-03-27T06:03:00Z</dcterms:created>
  <dcterms:modified xsi:type="dcterms:W3CDTF">2025-07-02T06:24:49Z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