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566" y="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14867234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183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02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юго-восточный, южный 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32-34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04 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03 июля по 08 ч. 04 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юго-восточный, южный 9-14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июля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7584650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27017</TotalTime>
  <Words>595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4862</cp:revision>
  <cp:lastPrinted>2021-07-01T03:56:27Z</cp:lastPrinted>
  <dcterms:created xsi:type="dcterms:W3CDTF">2018-03-27T06:03:00Z</dcterms:created>
  <dcterms:modified xsi:type="dcterms:W3CDTF">2025-07-02T06:30:53Z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