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578341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4700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03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дождь, гроза, град. Ветер северо-восточный 9-14, днем порывы 18 м/с. Температура воздуха ночью 13-15, днем 25-27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-14, порывы 18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31744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5928</cp:revision>
  <cp:lastPrinted>2021-07-01T03:56:27Z</cp:lastPrinted>
  <dcterms:created xsi:type="dcterms:W3CDTF">2018-03-27T06:03:00Z</dcterms:created>
  <dcterms:modified xsi:type="dcterms:W3CDTF">2025-07-02T06:50:29Z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