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2242943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183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0</a:t>
                      </a:r>
                      <a:r>
                        <a:rPr lang="kk-KZ" sz="1100" baseline="0" dirty="0"/>
                        <a:t>2</a:t>
                      </a:r>
                      <a:r>
                        <a:rPr lang="ru-RU" sz="1100" baseline="0" dirty="0"/>
                        <a:t>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02</a:t>
            </a:r>
            <a:r>
              <a:rPr lang="ru-RU" dirty="0"/>
              <a:t>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18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во второй половине дня кратковременный дождь, гроза, шквал. Ветер южный, юго-восточный ночью 3-8 м/с, днем    9-14, во второй половине дня порывы 15-18 м/с. Температура воздуха ночью 17-19 тепла, днем сильная жара 33-35 градусов.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04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северный 3-8 м/с. Температура воздуха ночью 19-21 тепла.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99674" y="2447504"/>
            <a:ext cx="4800916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15553359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</TotalTime>
  <Words>675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171</cp:revision>
  <dcterms:modified xsi:type="dcterms:W3CDTF">2025-07-02T08:03:24Z</dcterms:modified>
</cp:coreProperties>
</file>