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3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810642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07771"/>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1599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өткінші жаңбыр</a:t>
            </a:r>
            <a:r>
              <a:rPr lang="kk-KZ" sz="1200" dirty="0" smtClean="0">
                <a:solidFill>
                  <a:prstClr val="black"/>
                </a:solidFill>
                <a:latin typeface="Times New Roman" pitchFamily="18" charset="0"/>
                <a:cs typeface="Times New Roman" pitchFamily="18" charset="0"/>
              </a:rPr>
              <a:t>, найзағай, бұршақ. </a:t>
            </a:r>
            <a:r>
              <a:rPr lang="kk-KZ" sz="1200" dirty="0" smtClean="0">
                <a:solidFill>
                  <a:prstClr val="black"/>
                </a:solidFill>
                <a:latin typeface="Times New Roman" pitchFamily="18" charset="0"/>
                <a:cs typeface="Times New Roman" pitchFamily="18" charset="0"/>
              </a:rPr>
              <a:t>Жел солтүстік-батыстан, солтүстіктен соғады</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1-6,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5-10,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15-18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26-28°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23145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44850" y="318817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16571514"/>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0,621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Күкіртсітегі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Гафурова-</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Кенесова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Н.Р.</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21086</TotalTime>
  <Words>654</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3589</cp:revision>
  <cp:lastPrinted>2021-07-01T03:56:27Z</cp:lastPrinted>
  <dcterms:created xsi:type="dcterms:W3CDTF">2018-03-27T06:03:00Z</dcterms:created>
  <dcterms:modified xsi:type="dcterms:W3CDTF">2025-07-02T08:41:23Z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