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02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02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9721268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02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күндіз бұршақ. Оңтүстік-батыстан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18-20, күндіз 25-27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Оңтүстік-батыстан жел соғады, күші 9-14 м/с. Ауа температурасы 16-18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04</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16667</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6539</cp:revision>
  <cp:lastPrinted>2021-07-01T03:56:27Z</cp:lastPrinted>
  <dcterms:created xsi:type="dcterms:W3CDTF">2018-03-27T06:03:00Z</dcterms:created>
  <dcterms:modified xsi:type="dcterms:W3CDTF">2025-07-02T07:03:53Z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