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86377744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49891838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300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03 </a:t>
            </a:r>
            <a:r>
              <a:rPr lang="kk-KZ" altLang="ru-RU" sz="1150" b="1" dirty="0" smtClean="0">
                <a:latin typeface="Times New Roman" pitchFamily="18" charset="0"/>
                <a:cs typeface="Times New Roman" pitchFamily="18" charset="0"/>
              </a:rPr>
              <a:t>шілде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02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03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Оңтүстік-батыстан солтүстік-батысқа ауысып жел соғады, күші түнде 3-8, күндіз 7-12 м/с. Ауа температурасы түнде 18-20, күндіз 30-32 жылы</a:t>
            </a:r>
            <a:r>
              <a:rPr lang="kk-KZ" sz="1200" kern="1400" dirty="0" smtClean="0">
                <a:latin typeface="Times New Roman"/>
                <a:ea typeface="Times New Roman"/>
              </a:rPr>
              <a:t>.</a:t>
            </a: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03</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шілде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04 </a:t>
            </a:r>
            <a:r>
              <a:rPr lang="ru-RU" altLang="ru-RU" sz="1150" b="1" dirty="0" err="1" smtClean="0">
                <a:latin typeface="Times New Roman" pitchFamily="18" charset="0"/>
                <a:cs typeface="Times New Roman" pitchFamily="18" charset="0"/>
              </a:rPr>
              <a:t>шілде</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Аздаған бұлтты, жауын-шашынсыз</a:t>
            </a:r>
            <a:r>
              <a:rPr lang="kk-KZ" sz="1200" kern="1400" dirty="0" smtClean="0">
                <a:latin typeface="Times New Roman"/>
                <a:ea typeface="Times New Roman"/>
              </a:rPr>
              <a:t>. </a:t>
            </a:r>
            <a:r>
              <a:rPr lang="kk-KZ" sz="1200" kern="1400" dirty="0" smtClean="0">
                <a:latin typeface="Times New Roman"/>
                <a:ea typeface="Times New Roman"/>
              </a:rPr>
              <a:t>Солтүстік-батыстан жел </a:t>
            </a:r>
            <a:r>
              <a:rPr lang="kk-KZ" sz="1200" kern="1400" dirty="0" smtClean="0">
                <a:latin typeface="Times New Roman"/>
                <a:ea typeface="Times New Roman"/>
              </a:rPr>
              <a:t>соғады, күші 3-8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18-20</a:t>
            </a:r>
            <a:r>
              <a:rPr lang="kk-KZ" sz="1200" kern="1400" dirty="0" smtClean="0">
                <a:solidFill>
                  <a:srgbClr val="FF0000"/>
                </a:solidFill>
                <a:latin typeface="Times New Roman"/>
                <a:ea typeface="Times New Roman"/>
              </a:rPr>
              <a:t>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28578</TotalTime>
  <Words>577</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4714</cp:revision>
  <cp:lastPrinted>2023-02-06T06:57:51Z</cp:lastPrinted>
  <dcterms:created xsi:type="dcterms:W3CDTF">2018-03-27T06:03:00Z</dcterms:created>
  <dcterms:modified xsi:type="dcterms:W3CDTF">2025-07-02T07:17:24Z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