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331748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02</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9589809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3-8 м/с. Ауа температурасы түнде 19-21 градус жылы, күндіз 38-40 градус қатты ыстық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03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22-24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14046</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3717</cp:revision>
  <cp:lastPrinted>2021-07-01T03:56:27Z</cp:lastPrinted>
  <dcterms:created xsi:type="dcterms:W3CDTF">2018-03-27T06:03:00Z</dcterms:created>
  <dcterms:modified xsi:type="dcterms:W3CDTF">2025-07-02T07:07:16Z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