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5409729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02</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03</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02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03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күннің екінші жартысында өткінші жаңбыр, найзағай, дауыл. Оңтүстіктен, оңтүстік-шығыстан жел соғады, күші түнде 3-8, күндіз 9-14, күннің екінші жартысында екпіні 15-18 м/с. Ауа температурасы түнде 17-19 градус жылы, күндіз 33-35 градус қатты ыстық.</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04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03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04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Солтүстіктен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3-8</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19-21 градус жылы.</a:t>
            </a:r>
          </a:p>
        </p:txBody>
      </p:sp>
      <p:graphicFrame>
        <p:nvGraphicFramePr>
          <p:cNvPr id="27" name="Table"/>
          <p:cNvGraphicFramePr/>
          <p:nvPr>
            <p:extLst>
              <p:ext uri="{D42A27DB-BD31-4B8C-83A1-F6EECF244321}">
                <p14:modId xmlns:p14="http://schemas.microsoft.com/office/powerpoint/2010/main" val="3857794468"/>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2930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02</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42686"/>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a:solidFill>
                  <a:schemeClr val="tx1"/>
                </a:solidFill>
                <a:latin typeface="Times New Roman" panose="02020603050405020304" pitchFamily="18" charset="0"/>
                <a:cs typeface="Times New Roman" panose="02020603050405020304" pitchFamily="18" charset="0"/>
              </a:rPr>
              <a:t> </a:t>
            </a:r>
            <a:r>
              <a:rPr lang="ru-RU" sz="1100" b="1">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шілдеде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1946</TotalTime>
  <Words>687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164</cp:revision>
  <dcterms:modified xsi:type="dcterms:W3CDTF">2025-07-02T08:03:13Z</dcterms:modified>
</cp:coreProperties>
</file>