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185847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22884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шілде с. 20-ден 03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a:t>
            </a:r>
            <a:r>
              <a:rPr lang="kk-KZ" sz="110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7-12 м/с. Ауа температурасы түнде 16-18, күндіз 31-33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04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04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18-20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03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04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42045</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6475</cp:revision>
  <cp:lastPrinted>2023-01-16T10:13:34Z</cp:lastPrinted>
  <dcterms:created xsi:type="dcterms:W3CDTF">2018-03-27T06:03:00Z</dcterms:created>
  <dcterms:modified xsi:type="dcterms:W3CDTF">2025-07-02T06:25:06Z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