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06657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784071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екпіні 18 м/с.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32790</TotalTime>
  <Words>574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6445</cp:revision>
  <cp:lastPrinted>2021-07-01T03:56:27Z</cp:lastPrinted>
  <dcterms:created xsi:type="dcterms:W3CDTF">2018-03-27T06:03:00Z</dcterms:created>
  <dcterms:modified xsi:type="dcterms:W3CDTF">2025-07-02T06:50:53Z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