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063577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без осадков. Ветер юго-восточный 9-14 м/с. Температура воздуха ночью 19-21, днем 32-34 тепла..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Переменная облачность, дождь, гроза.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20-22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226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июля, ночью 05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45532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6767</cp:revision>
  <cp:lastPrinted>2021-11-30T05:55:24Z</cp:lastPrinted>
  <dcterms:created xsi:type="dcterms:W3CDTF">2018-03-27T06:03:00Z</dcterms:created>
  <dcterms:modified xsi:type="dcterms:W3CDTF">2025-07-03T06:06:40Z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