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7155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49765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кратковременный дождь, гроза, град, шквал. Ветер северо-западный 9-14, днем порывы 18 м/с. Температура воздуха ночью 13-15,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31751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5933</cp:revision>
  <cp:lastPrinted>2021-07-01T03:56:27Z</cp:lastPrinted>
  <dcterms:created xsi:type="dcterms:W3CDTF">2018-03-27T06:03:00Z</dcterms:created>
  <dcterms:modified xsi:type="dcterms:W3CDTF">2025-07-03T06:55:52Z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