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5585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северо-западный 3-8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61" y="221024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38812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Гафурова-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22806</TotalTime>
  <Words>706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3655</cp:revision>
  <cp:lastPrinted>2021-10-18T15:52:53Z</cp:lastPrinted>
  <dcterms:created xsi:type="dcterms:W3CDTF">2018-03-27T06:03:00Z</dcterms:created>
  <dcterms:modified xsi:type="dcterms:W3CDTF">2025-07-03T08:09:26Z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