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2596795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184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790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    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Небольшая облачность, без осадков.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Днем пыльная буря.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ночью 9-14, днем 15-20 м/с.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27-29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тепла, днем сильная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жара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44-46 градусов.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    </a:t>
            </a:r>
            <a:r>
              <a:rPr lang="ru-RU" sz="1200" dirty="0" err="1" smtClean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Переменн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24-26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6539036"/>
              </p:ext>
            </p:extLst>
          </p:nvPr>
        </p:nvGraphicFramePr>
        <p:xfrm>
          <a:off x="5052561" y="4670011"/>
          <a:ext cx="4625291" cy="18584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517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925023983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b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</a:b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Н.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cs typeface="+mn-cs"/>
                          </a:rPr>
                          <a:t>Бақытжан</a:t>
                        </a:r>
                        <a:endParaRPr lang="ru-RU" altLang="x-none" sz="800" b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15120</TotalTime>
  <Words>579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3623</cp:revision>
  <cp:lastPrinted>2021-07-01T03:56:27Z</cp:lastPrinted>
  <dcterms:created xsi:type="dcterms:W3CDTF">2018-03-27T06:03:00Z</dcterms:created>
  <dcterms:modified xsi:type="dcterms:W3CDTF">2025-07-03T06:42:20Z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