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9882994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184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0</a:t>
                      </a:r>
                      <a:r>
                        <a:rPr lang="kk-KZ" sz="1100" baseline="0" dirty="0"/>
                        <a:t>3</a:t>
                      </a:r>
                      <a:r>
                        <a:rPr lang="ru-RU" sz="1100" baseline="0" dirty="0"/>
                        <a:t>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03</a:t>
            </a:r>
            <a:r>
              <a:rPr lang="ru-RU" dirty="0"/>
              <a:t>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18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дождь, гроза, град, шквал, пыльная буря. Ветер юго-восточный с переходом на юго-западный 9-14, днем порывы 15-20, временами 25 м/с. Температура воздуха ночью 20-22 тепла, днем сильная жара 33-35 градусов.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05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северо-западный 9-14, порывы 15-20 м/с. Температура воздуха ночью 15-17 тепла. 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6340" y="2482594"/>
            <a:ext cx="4800916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июля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81959768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Пірімжар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2349</TotalTime>
  <Words>675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176</cp:revision>
  <dcterms:modified xsi:type="dcterms:W3CDTF">2025-07-03T09:02:19Z</dcterms:modified>
</cp:coreProperties>
</file>