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1853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9-14, днем порывы 15-20 м/с. Температура воздуха ночью 23-25 тепла, днем сильная жара 37-39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52137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5033</TotalTime>
  <Words>555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766</cp:revision>
  <cp:lastPrinted>2021-07-01T03:56:27Z</cp:lastPrinted>
  <dcterms:created xsi:type="dcterms:W3CDTF">2024-09-22T07:48:17Z</dcterms:created>
  <dcterms:modified xsi:type="dcterms:W3CDTF">2025-07-03T07:48:49Z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