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2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910620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8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дождь, гроза, днем сильный дождь, гроза, град, шквал. Ветер 9-14, днем порывы 15-20 м/с, временами 25 м/с. Температура воздуха ночью 19-21,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17-19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91696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23156</TotalTime>
  <Words>615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3683</cp:revision>
  <cp:lastPrinted>2021-07-01T03:56:27Z</cp:lastPrinted>
  <dcterms:created xsi:type="dcterms:W3CDTF">2018-03-27T06:03:00Z</dcterms:created>
  <dcterms:modified xsi:type="dcterms:W3CDTF">2025-07-03T06:55:12Z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