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13322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7-12, днем порывы 15-20 м/с. Температура воздуха ночью 15-17, днем 26-28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91387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49474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6002</cp:revision>
  <cp:lastPrinted>2021-02-03T11:37:00Z</cp:lastPrinted>
  <dcterms:created xsi:type="dcterms:W3CDTF">2018-03-27T06:03:00Z</dcterms:created>
  <dcterms:modified xsi:type="dcterms:W3CDTF">2025-07-03T09:25:53Z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