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25" d="100"/>
          <a:sy n="125" d="100"/>
        </p:scale>
        <p:origin x="-171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№184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июля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03 июля 2025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250089108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18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0,04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1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0,00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0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0,0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21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0,1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13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0,03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3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0,3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404664"/>
            <a:ext cx="4759800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04 июля 2025 г.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03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июля по 20 ч.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04 июля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indent="180975" algn="just">
              <a:tabLst>
                <a:tab pos="180975" algn="l"/>
              </a:tabLst>
            </a:pP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Облачно, дождь, днем временами сильный дождь. Гроза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, днем град. Ветер юго-западный, западный ночью 9-14, днем  15-20 м/с. Температура воздуха ночью 17-19, днем 20-22 тепла.</a:t>
            </a:r>
          </a:p>
          <a:p>
            <a:pPr indent="180975" algn="just">
              <a:tabLst>
                <a:tab pos="180975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на 05 июля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04 июля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05 июля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indent="180975" algn="just">
              <a:tabLst>
                <a:tab pos="182563" algn="l"/>
              </a:tabLst>
            </a:pP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Облачно, дождь, гроза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Ветер западный 9-14, порывы 15-20 м/с. Температура воздуха </a:t>
            </a:r>
            <a:r>
              <a:rPr lang="kk-KZ" sz="1100" smtClean="0">
                <a:latin typeface="Times New Roman" pitchFamily="18" charset="0"/>
                <a:cs typeface="Times New Roman" pitchFamily="18" charset="0"/>
              </a:rPr>
              <a:t>14-16 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2132856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июля, ночью 05 июля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Г.Газизова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18962</TotalTime>
  <Words>601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6878</cp:revision>
  <cp:lastPrinted>2021-07-01T03:56:27Z</cp:lastPrinted>
  <dcterms:created xsi:type="dcterms:W3CDTF">2018-03-27T06:03:00Z</dcterms:created>
  <dcterms:modified xsi:type="dcterms:W3CDTF">2025-07-03T06:31:37Z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