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2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381DA19-8923-4EA1-9A8B-7DE31BB4EE4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91744472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242DE4-46FC-4EF4-B491-AF13E4231C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62637B-932E-4C61-97EE-B3EDFC90A9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F03C4-32B2-4BCE-8EBC-A8ECFE508EE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86BB89-CF54-4B66-BDCE-43818368A6F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6727B8-C8F3-4725-B103-2AC5693DEB5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B24E8D-EE96-4915-B396-44DF68876DF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6AD6A5-2B96-44A4-A1DF-D3DE5972BA9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2C7B3A-64B3-44C8-B8BD-21E3F01D86C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9380BC-099F-4483-A822-D1603A27AE6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9C6F92-31E2-434C-9930-638BFFFEDAA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D3DFDA-342F-4874-90EF-7B16E8476F3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17576F7-007E-4B24-927C-0D623A9D4D1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184</a:t>
            </a:r>
          </a:p>
          <a:p>
            <a:pPr algn="ctr">
              <a:buFont typeface="Arial" charset="0"/>
              <a:buNone/>
            </a:pPr>
            <a:r>
              <a:rPr lang="en-US" sz="1400" b="1" i="1" dirty="0" smtClean="0">
                <a:solidFill>
                  <a:srgbClr val="002060"/>
                </a:solidFill>
                <a:cs typeface="Times New Roman" pitchFamily="18" charset="0"/>
              </a:rPr>
              <a:t>г</a:t>
            </a: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03 июля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40971" y="290681"/>
            <a:ext cx="4945062" cy="200054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04 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03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июля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04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еременная </a:t>
            </a:r>
            <a:r>
              <a:rPr lang="ru-RU" dirty="0">
                <a:solidFill>
                  <a:schemeClr val="tx1"/>
                </a:solidFill>
              </a:rPr>
              <a:t>облачность, </a:t>
            </a:r>
            <a:r>
              <a:rPr lang="kk-KZ" dirty="0">
                <a:solidFill>
                  <a:schemeClr val="tx1"/>
                </a:solidFill>
              </a:rPr>
              <a:t>без осадков</a:t>
            </a:r>
            <a:r>
              <a:rPr lang="ru-RU" dirty="0">
                <a:solidFill>
                  <a:schemeClr val="tx1"/>
                </a:solidFill>
              </a:rPr>
              <a:t>. Ветер </a:t>
            </a:r>
            <a:r>
              <a:rPr lang="kk-KZ" dirty="0">
                <a:solidFill>
                  <a:schemeClr val="tx1"/>
                </a:solidFill>
              </a:rPr>
              <a:t>восточ</a:t>
            </a:r>
            <a:r>
              <a:rPr lang="ru-RU" dirty="0" err="1">
                <a:solidFill>
                  <a:schemeClr val="tx1"/>
                </a:solidFill>
              </a:rPr>
              <a:t>ный</a:t>
            </a:r>
            <a:r>
              <a:rPr lang="ru-RU" dirty="0">
                <a:solidFill>
                  <a:schemeClr val="tx1"/>
                </a:solidFill>
              </a:rPr>
              <a:t> 3-8 м/с. Температура воздуха ночью </a:t>
            </a:r>
            <a:r>
              <a:rPr lang="kk-KZ" dirty="0">
                <a:solidFill>
                  <a:schemeClr val="tx1"/>
                </a:solidFill>
              </a:rPr>
              <a:t>20-22 тепла, днем сильная жара 35-37 градусов.</a:t>
            </a:r>
            <a:endParaRPr lang="ru-RU" dirty="0">
              <a:solidFill>
                <a:schemeClr val="tx1"/>
              </a:solidFill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 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05 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04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июля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до 08 ч. 05 июля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юго-западный 3-8 м/с</a:t>
            </a:r>
            <a:r>
              <a:rPr lang="ru-RU" sz="1100" dirty="0">
                <a:solidFill>
                  <a:schemeClr val="tx1"/>
                </a:solidFill>
              </a:rPr>
              <a:t>. Температура </a:t>
            </a:r>
            <a:r>
              <a:rPr lang="ru-RU" sz="1100">
                <a:solidFill>
                  <a:schemeClr val="tx1"/>
                </a:solidFill>
              </a:rPr>
              <a:t>воздуха </a:t>
            </a:r>
            <a:r>
              <a:rPr lang="ru-RU" sz="1100" smtClean="0">
                <a:solidFill>
                  <a:schemeClr val="tx1"/>
                </a:solidFill>
              </a:rPr>
              <a:t>22-24 </a:t>
            </a:r>
            <a:r>
              <a:rPr lang="ru-RU" sz="1100" dirty="0" smtClean="0">
                <a:solidFill>
                  <a:schemeClr val="tx1"/>
                </a:solidFill>
              </a:rPr>
              <a:t>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751891"/>
              </p:ext>
            </p:extLst>
          </p:nvPr>
        </p:nvGraphicFramePr>
        <p:xfrm>
          <a:off x="4826000" y="4179888"/>
          <a:ext cx="4937125" cy="2125981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75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3347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18063" y="2366963"/>
            <a:ext cx="4951412" cy="1812925"/>
            <a:chOff x="4818856" y="2366298"/>
            <a:chExt cx="4951413" cy="1812837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29968" y="2366298"/>
              <a:ext cx="4933951" cy="1015614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04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июля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05 июля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18856" y="3709200"/>
              <a:ext cx="4951413" cy="46993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03 июля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2025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458"/>
              <a:ext cx="4941889" cy="276212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Медеуова Г.А.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Балтөре Д.Т.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25445</TotalTime>
  <Words>780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6079</cp:revision>
  <cp:lastPrinted>2021-07-01T09:11:30Z</cp:lastPrinted>
  <dcterms:created xsi:type="dcterms:W3CDTF">2018-03-27T06:03:00Z</dcterms:created>
  <dcterms:modified xsi:type="dcterms:W3CDTF">2025-07-03T06:13:57Z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