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-122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о-западный 5-10, днем порывы 15-20, временами 25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тепла, днем сильная жара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36-38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градусов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	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15-17 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0,248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476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0,095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0,124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0,002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0,075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21140</TotalTime>
  <Words>542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5019</cp:revision>
  <cp:lastPrinted>2021-07-01T03:56:27Z</cp:lastPrinted>
  <dcterms:created xsi:type="dcterms:W3CDTF">2018-03-27T06:03:00Z</dcterms:created>
  <dcterms:modified xsi:type="dcterms:W3CDTF">2025-07-04T07:45:25Z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