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11" d="100"/>
          <a:sy n="111" d="100"/>
        </p:scale>
        <p:origin x="372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2031883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5453483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</a:t>
                      </a:r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 Ветер северный, северо-западный 7-12 м/с. Температура воздуха ночью 21-23, днем 31-33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22-24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28426</TotalTime>
  <Words>542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3921</cp:revision>
  <cp:lastPrinted>2021-10-15T03:50:29Z</cp:lastPrinted>
  <dcterms:created xsi:type="dcterms:W3CDTF">2018-03-27T06:03:00Z</dcterms:created>
  <dcterms:modified xsi:type="dcterms:W3CDTF">2025-07-04T06:21:33Z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