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0" d="100"/>
          <a:sy n="150" d="100"/>
        </p:scale>
        <p:origin x="-101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421797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449765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79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западный, северо-западный ночью 2-7, днем 9-14 м/с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15-17, днем 30-32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дождь, гроза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северо-западный 9-14 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15-17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31752</TotalTime>
  <Words>599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5934</cp:revision>
  <cp:lastPrinted>2021-07-01T03:56:27Z</cp:lastPrinted>
  <dcterms:created xsi:type="dcterms:W3CDTF">2018-03-27T06:03:00Z</dcterms:created>
  <dcterms:modified xsi:type="dcterms:W3CDTF">2025-07-04T06:13:31Z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