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3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88499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временами сильный дождь, гроза, град. Ветер юго-восточный с переходом на северо-западный 7-12, утром и днем порывы 17-22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7-12, порывы 15-20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45031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5122" y="33519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204068"/>
              </p:ext>
            </p:extLst>
          </p:nvPr>
        </p:nvGraphicFramePr>
        <p:xfrm>
          <a:off x="5043212" y="4115957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Гафурова-Кенесова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18750</TotalTime>
  <Words>636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3297</cp:revision>
  <cp:lastPrinted>2021-07-01T03:56:27Z</cp:lastPrinted>
  <dcterms:created xsi:type="dcterms:W3CDTF">2018-03-27T06:03:00Z</dcterms:created>
  <dcterms:modified xsi:type="dcterms:W3CDTF">2025-07-04T07:46:06Z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