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4120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гроза, днем временами сильный дождь, град. Ветер северо-западный 9-14 м/с. Температура воздуха ночью 19-21,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дождь, гроза.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70505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45586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6772</cp:revision>
  <cp:lastPrinted>2021-11-30T05:55:24Z</cp:lastPrinted>
  <dcterms:created xsi:type="dcterms:W3CDTF">2018-03-27T06:03:00Z</dcterms:created>
  <dcterms:modified xsi:type="dcterms:W3CDTF">2025-07-04T06:55:35Z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