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094591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июл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Переменн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ая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облачность, без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осадков. Ночью пыльная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буря.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9-14, ночью порывы 16 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24-26, днем 35-37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Переменн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6-11 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 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5970628"/>
              </p:ext>
            </p:extLst>
          </p:nvPr>
        </p:nvGraphicFramePr>
        <p:xfrm>
          <a:off x="5052561" y="4670011"/>
          <a:ext cx="4625291" cy="1858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082676657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b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</a:b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 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Тастаева</a:t>
                        </a:r>
                        <a:endParaRPr lang="ru-RU" altLang="x-none" sz="800" b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15122</TotalTime>
  <Words>576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3624</cp:revision>
  <cp:lastPrinted>2021-07-01T03:56:27Z</cp:lastPrinted>
  <dcterms:created xsi:type="dcterms:W3CDTF">2018-03-27T06:03:00Z</dcterms:created>
  <dcterms:modified xsi:type="dcterms:W3CDTF">2025-07-04T06:32:45Z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