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55723718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185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0</a:t>
                      </a:r>
                      <a:r>
                        <a:rPr lang="ru-RU" sz="1100" baseline="0" dirty="0"/>
                        <a:t>4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04</a:t>
            </a:r>
            <a:r>
              <a:rPr lang="ru-RU" dirty="0"/>
              <a:t>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49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05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 ию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гроза, днем град. Ветер западный, северо-западный 9-14, днем порывы 15-20 м/с. Температура воздуха ночью 14-16, днем  22-24 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06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западный 9-14 м/с. Температура воздуха ночью 14-16 тепла. </a:t>
            </a:r>
            <a:endParaRPr lang="kk-KZ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86340" y="2482594"/>
            <a:ext cx="4800916" cy="600160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5600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8018674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991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2411</TotalTime>
  <Words>653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180</cp:revision>
  <dcterms:modified xsi:type="dcterms:W3CDTF">2025-07-04T07:55:39Z</dcterms:modified>
</cp:coreProperties>
</file>