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7" d="100"/>
          <a:sy n="107" d="100"/>
        </p:scale>
        <p:origin x="630" y="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6727" y="118449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664981195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185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59096" y="3312999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876781" y="103211"/>
            <a:ext cx="4813416" cy="22929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л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дождь, гроза, град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юго-восточный 5-10, днем порывы 15-20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1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8-20°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сильная жара 33-35 градусов. </a:t>
            </a:r>
            <a:endParaRPr lang="kk-KZ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л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дождь, гроза.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западный, северо-западный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7-12, порывы 15-20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5-17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indent="177800" algn="just">
              <a:defRPr/>
            </a:pP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91861" y="2210244"/>
            <a:ext cx="4706548" cy="769441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27654" y="3039871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77098041"/>
              </p:ext>
            </p:extLst>
          </p:nvPr>
        </p:nvGraphicFramePr>
        <p:xfrm>
          <a:off x="5005241" y="3774664"/>
          <a:ext cx="4684956" cy="253789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0,729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2858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0,572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0,627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0,128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1,638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0,731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40703828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10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9940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Иманғабасова А.Т.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Гафурова-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Кенесова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Н.Р.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78590570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22814</TotalTime>
  <Words>721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3658</cp:revision>
  <cp:lastPrinted>2021-10-18T15:52:53Z</cp:lastPrinted>
  <dcterms:created xsi:type="dcterms:W3CDTF">2018-03-27T06:03:00Z</dcterms:created>
  <dcterms:modified xsi:type="dcterms:W3CDTF">2025-07-04T07:35:26Z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