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447719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15-17,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098496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49480</TotalTime>
  <Words>589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6005</cp:revision>
  <cp:lastPrinted>2021-02-03T11:37:00Z</cp:lastPrinted>
  <dcterms:created xsi:type="dcterms:W3CDTF">2018-03-27T06:03:00Z</dcterms:created>
  <dcterms:modified xsi:type="dcterms:W3CDTF">2025-07-04T08:43:42Z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