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185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0971" y="290681"/>
            <a:ext cx="4945062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юго-запад</a:t>
            </a:r>
            <a:r>
              <a:rPr lang="ru-RU" dirty="0" err="1" smtClean="0">
                <a:solidFill>
                  <a:schemeClr val="tx1"/>
                </a:solidFill>
              </a:rPr>
              <a:t>ный</a:t>
            </a:r>
            <a:r>
              <a:rPr lang="ru-RU" dirty="0" smtClean="0">
                <a:solidFill>
                  <a:schemeClr val="tx1"/>
                </a:solidFill>
              </a:rPr>
              <a:t> 3-8, днем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22-24 </a:t>
            </a:r>
            <a:r>
              <a:rPr lang="kk-KZ" dirty="0">
                <a:solidFill>
                  <a:schemeClr val="tx1"/>
                </a:solidFill>
              </a:rPr>
              <a:t>тепла, днем сильная </a:t>
            </a:r>
            <a:r>
              <a:rPr lang="kk-KZ">
                <a:solidFill>
                  <a:schemeClr val="tx1"/>
                </a:solidFill>
              </a:rPr>
              <a:t>жара </a:t>
            </a:r>
            <a:r>
              <a:rPr lang="kk-KZ" smtClean="0">
                <a:solidFill>
                  <a:schemeClr val="tx1"/>
                </a:solidFill>
              </a:rPr>
              <a:t>36-38 </a:t>
            </a:r>
            <a:r>
              <a:rPr lang="kk-KZ" dirty="0">
                <a:solidFill>
                  <a:schemeClr val="tx1"/>
                </a:solidFill>
              </a:rPr>
              <a:t>градусов.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06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79671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25448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6082</cp:revision>
  <cp:lastPrinted>2021-07-01T09:11:30Z</cp:lastPrinted>
  <dcterms:created xsi:type="dcterms:W3CDTF">2018-03-27T06:03:00Z</dcterms:created>
  <dcterms:modified xsi:type="dcterms:W3CDTF">2025-07-04T06:27:10Z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