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6256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град. Ветер западный, юго-западный 7-12, порывы 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61" y="2210244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4" y="3039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882073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22842</TotalTime>
  <Words>712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3664</cp:revision>
  <cp:lastPrinted>2021-10-18T15:52:53Z</cp:lastPrinted>
  <dcterms:created xsi:type="dcterms:W3CDTF">2018-03-27T06:03:00Z</dcterms:created>
  <dcterms:modified xsi:type="dcterms:W3CDTF">2025-07-06T07:59:50Z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