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11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993816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49601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северный, северо-восточный 7-12 м/с. Температура воздуха ночью 14-16, днем 26-28 тепла.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13-15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31798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5945</cp:revision>
  <cp:lastPrinted>2021-07-01T03:56:27Z</cp:lastPrinted>
  <dcterms:created xsi:type="dcterms:W3CDTF">2018-03-27T06:03:00Z</dcterms:created>
  <dcterms:modified xsi:type="dcterms:W3CDTF">2025-07-06T06:23:04Z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