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787490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северо-западный 9-14, днем порывы 15-20 м/с. Температура воздуха ночью 14-16,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69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24982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4828</cp:revision>
  <cp:lastPrinted>2021-07-01T03:56:27Z</cp:lastPrinted>
  <dcterms:created xsi:type="dcterms:W3CDTF">2018-03-27T06:03:00Z</dcterms:created>
  <dcterms:modified xsi:type="dcterms:W3CDTF">2025-07-06T07:42:57Z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