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81DA19-8923-4EA1-9A8B-7DE31BB4EE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17444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2DE4-46FC-4EF4-B491-AF13E4231C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637B-932E-4C61-97EE-B3EDFC90A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03C4-32B2-4BCE-8EBC-A8ECFE508E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BB89-CF54-4B66-BDCE-43818368A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27B8-C8F3-4725-B103-2AC5693DE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24E8D-EE96-4915-B396-44DF68876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AD6A5-2B96-44A4-A1DF-D3DE5972BA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C7B3A-64B3-44C8-B8BD-21E3F01D8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380BC-099F-4483-A822-D1603A27A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6F92-31E2-434C-9930-638BFFFEDA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3DFDA-342F-4874-90EF-7B16E8476F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7576F7-007E-4B24-927C-0D623A9D4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187</a:t>
            </a:r>
          </a:p>
          <a:p>
            <a:pPr algn="ctr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</a:t>
            </a: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06 июля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40971" y="290681"/>
            <a:ext cx="4945062" cy="18158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июля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kk-KZ" dirty="0">
                <a:solidFill>
                  <a:schemeClr val="tx1"/>
                </a:solidFill>
              </a:rPr>
              <a:t>без осадков</a:t>
            </a:r>
            <a:r>
              <a:rPr lang="ru-RU" dirty="0">
                <a:solidFill>
                  <a:schemeClr val="tx1"/>
                </a:solidFill>
              </a:rPr>
              <a:t>. Ветер </a:t>
            </a:r>
            <a:r>
              <a:rPr lang="kk-KZ" dirty="0">
                <a:solidFill>
                  <a:schemeClr val="tx1"/>
                </a:solidFill>
              </a:rPr>
              <a:t>юго-западный</a:t>
            </a:r>
            <a:r>
              <a:rPr lang="ru-RU" dirty="0">
                <a:solidFill>
                  <a:schemeClr val="tx1"/>
                </a:solidFill>
              </a:rPr>
              <a:t> 3-8 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22-24, днем 31-33 тепла</a:t>
            </a:r>
            <a:r>
              <a:rPr lang="kk-KZ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  <a:p>
            <a:pPr algn="just"/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до 08 ч. 08 июля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23-25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9135901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2423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07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июля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08 июля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06 июля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25463</TotalTime>
  <Words>774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6091</cp:revision>
  <cp:lastPrinted>2021-07-01T09:11:30Z</cp:lastPrinted>
  <dcterms:created xsi:type="dcterms:W3CDTF">2018-03-27T06:03:00Z</dcterms:created>
  <dcterms:modified xsi:type="dcterms:W3CDTF">2025-07-06T05:59:20Z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