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-122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07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07 июля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11-13, днем 31-33 тепла.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по 08 ч 08 июля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2046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21144</TotalTime>
  <Words>566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5023</cp:revision>
  <cp:lastPrinted>2021-07-01T03:56:27Z</cp:lastPrinted>
  <dcterms:created xsi:type="dcterms:W3CDTF">2018-03-27T06:03:00Z</dcterms:created>
  <dcterms:modified xsi:type="dcterms:W3CDTF">2025-07-06T07:32:58Z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