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3236050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sz="1400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СОСТОЯНИЯ ВОЗДУШНОГО БАССЕЙНА №</a:t>
                      </a:r>
                      <a:r>
                        <a:rPr lang="kk-KZ" sz="1400" dirty="0"/>
                        <a:t>187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200" dirty="0"/>
                        <a:t>г. </a:t>
                      </a:r>
                      <a:r>
                        <a:rPr sz="1200" dirty="0" err="1"/>
                        <a:t>Астана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kk-KZ" sz="1100" baseline="0" dirty="0"/>
                        <a:t>6</a:t>
                      </a:r>
                      <a:r>
                        <a:rPr lang="ru-RU" sz="1100" baseline="0" dirty="0"/>
                        <a:t>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06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гроза, град. Ветер северо-западный ночью 2-7, днем 9-14, временами порывы 15-20 м/с. Температура воздуха ночью 15-17, днем 25-27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северный,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13-15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8902348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188</cp:revision>
  <dcterms:modified xsi:type="dcterms:W3CDTF">2025-07-06T07:39:03Z</dcterms:modified>
</cp:coreProperties>
</file>