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38369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дождь, гроза,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5031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2" y="3351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19073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18763</TotalTime>
  <Words>633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3303</cp:revision>
  <cp:lastPrinted>2021-07-01T03:56:27Z</cp:lastPrinted>
  <dcterms:created xsi:type="dcterms:W3CDTF">2018-03-27T06:03:00Z</dcterms:created>
  <dcterms:modified xsi:type="dcterms:W3CDTF">2025-07-06T08:09:51Z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