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46102414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sz="1400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400" dirty="0"/>
                        <a:t>СОСТОЯНИЯ ВОЗДУШНОГО БАССЕЙНА №</a:t>
                      </a:r>
                      <a:r>
                        <a:rPr lang="kk-KZ" sz="1400" dirty="0"/>
                        <a:t>188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sz="1200" dirty="0"/>
                        <a:t>г. </a:t>
                      </a:r>
                      <a:r>
                        <a:rPr sz="1200" dirty="0" err="1"/>
                        <a:t>Астана</a:t>
                      </a:r>
                      <a:endParaRPr sz="12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0</a:t>
                      </a:r>
                      <a:r>
                        <a:rPr lang="ru-RU" sz="1100" baseline="0" dirty="0"/>
                        <a:t>7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07</a:t>
            </a:r>
            <a:r>
              <a:rPr lang="ru-RU" dirty="0"/>
              <a:t>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49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08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7 ию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северный, северо-восточный 3-8 м/с. Температура воздуха ночью 11-13, днем 22-24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09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08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осадков. Ветер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13-15 тепла. </a:t>
            </a:r>
            <a:endParaRPr lang="kk-KZ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86340" y="2482594"/>
            <a:ext cx="4800916" cy="600160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5600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100463312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1999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95A3DE3-8095-4922-9A7C-75800F0D9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6340" y="3334477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</TotalTime>
  <Words>635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193</cp:revision>
  <dcterms:modified xsi:type="dcterms:W3CDTF">2025-07-07T07:34:04Z</dcterms:modified>
</cp:coreProperties>
</file>