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4200915804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07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502969449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северо-западный с переходом на северо-восточный 8-13 м/с. Температура 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21-23,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35-37 тепла.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07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sz="1200" b="1" dirty="0" err="1" smtClean="0">
                <a:latin typeface="Times New Roman" pitchFamily="18" charset="0"/>
                <a:cs typeface="Times New Roman" pitchFamily="18" charset="0"/>
                <a:sym typeface="+mn-ea"/>
              </a:rPr>
              <a:t>июл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20-22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2025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285749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14225</TotalTime>
  <Words>616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3641</cp:revision>
  <cp:lastPrinted>2021-07-01T03:56:27Z</cp:lastPrinted>
  <dcterms:created xsi:type="dcterms:W3CDTF">2018-03-27T06:03:00Z</dcterms:created>
  <dcterms:modified xsi:type="dcterms:W3CDTF">2025-07-07T08:19:10Z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