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573894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7-13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23-25,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36-38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ночью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22-24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4237261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055674206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15128</TotalTime>
  <Words>569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3631</cp:revision>
  <cp:lastPrinted>2021-07-01T03:56:27Z</cp:lastPrinted>
  <dcterms:created xsi:type="dcterms:W3CDTF">2018-03-27T06:03:00Z</dcterms:created>
  <dcterms:modified xsi:type="dcterms:W3CDTF">2025-07-07T06:04:31Z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