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188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40971" y="290681"/>
            <a:ext cx="4945062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юго-западный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20-22,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32-34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kk-KZ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algn="just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09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33070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25465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6093</cp:revision>
  <cp:lastPrinted>2021-07-01T09:11:30Z</cp:lastPrinted>
  <dcterms:created xsi:type="dcterms:W3CDTF">2018-03-27T06:03:00Z</dcterms:created>
  <dcterms:modified xsi:type="dcterms:W3CDTF">2025-07-07T05:16:44Z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