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2510129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ночью кратковременный дождь, гроза. Ветер северо-западный 9-14, днем порывы 15-20 м/с. Температура воздуха ночью 14-16,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воздуха 14-16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748855"/>
              </p:ext>
            </p:extLst>
          </p:nvPr>
        </p:nvGraphicFramePr>
        <p:xfrm>
          <a:off x="5134650" y="3763600"/>
          <a:ext cx="4528802" cy="2345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июля, ночью 09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45670</TotalTime>
  <Words>665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6781</cp:revision>
  <cp:lastPrinted>2021-11-30T05:55:24Z</cp:lastPrinted>
  <dcterms:created xsi:type="dcterms:W3CDTF">2018-03-27T06:03:00Z</dcterms:created>
  <dcterms:modified xsi:type="dcterms:W3CDTF">2025-07-07T06:44:22Z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