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1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355784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дождь, гроза, днем град.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431496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18765</TotalTime>
  <Words>622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3289</cp:revision>
  <cp:lastPrinted>2021-10-14T11:15:53Z</cp:lastPrinted>
  <dcterms:created xsi:type="dcterms:W3CDTF">2018-03-27T06:03:00Z</dcterms:created>
  <dcterms:modified xsi:type="dcterms:W3CDTF">2025-07-07T07:24:58Z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