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5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26054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гроза,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61" y="2210244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4" y="303987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914415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22854</TotalTime>
  <Words>723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3668</cp:revision>
  <cp:lastPrinted>2021-10-18T15:52:53Z</cp:lastPrinted>
  <dcterms:created xsi:type="dcterms:W3CDTF">2018-03-27T06:03:00Z</dcterms:created>
  <dcterms:modified xsi:type="dcterms:W3CDTF">2025-07-07T07:25:20Z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