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913264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северный 5-10 м/с. Температура воздуха ночью 13-15, днем 28-30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198072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49510</TotalTime>
  <Words>582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6012</cp:revision>
  <cp:lastPrinted>2021-02-03T11:37:00Z</cp:lastPrinted>
  <dcterms:created xsi:type="dcterms:W3CDTF">2018-03-27T06:03:00Z</dcterms:created>
  <dcterms:modified xsi:type="dcterms:W3CDTF">2025-07-07T09:04:32Z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