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928743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48703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ночью 0-5, днем 3-8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13-15,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29-31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0-5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15-17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31806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5950</cp:revision>
  <cp:lastPrinted>2021-07-01T03:56:27Z</cp:lastPrinted>
  <dcterms:created xsi:type="dcterms:W3CDTF">2018-03-27T06:03:00Z</dcterms:created>
  <dcterms:modified xsi:type="dcterms:W3CDTF">2025-07-07T07:53:43Z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