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6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660518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северо-западный 9-14 м/с. Температура воздуха ночью 10-12, днем 22-24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09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08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июля, ночью 09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18980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6897</cp:revision>
  <cp:lastPrinted>2021-07-01T03:56:27Z</cp:lastPrinted>
  <dcterms:created xsi:type="dcterms:W3CDTF">2018-03-27T06:03:00Z</dcterms:created>
  <dcterms:modified xsi:type="dcterms:W3CDTF">2025-07-07T07:27:17Z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