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8041723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Небольшая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облачность, 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 Днем пыльная буря.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ночью 9-14, днем 15-20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34-36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Небольшая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 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4237261"/>
              </p:ext>
            </p:extLst>
          </p:nvPr>
        </p:nvGraphicFramePr>
        <p:xfrm>
          <a:off x="5052561" y="4670011"/>
          <a:ext cx="4625291" cy="1858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9034051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b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</a:b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А.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cs typeface="+mn-cs"/>
                          </a:rPr>
                          <a:t>Жокелова</a:t>
                        </a:r>
                        <a:endParaRPr lang="ru-RU" altLang="x-none" sz="800" b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15135</TotalTime>
  <Words>574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3632</cp:revision>
  <cp:lastPrinted>2021-07-01T03:56:27Z</cp:lastPrinted>
  <dcterms:created xsi:type="dcterms:W3CDTF">2018-03-27T06:03:00Z</dcterms:created>
  <dcterms:modified xsi:type="dcterms:W3CDTF">2025-07-08T07:00:48Z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